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64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CF980083-04CD-4F31-8637-442D968A01EF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991E5138-F6D9-425D-9D6C-2423558BB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3A793-B723-4DEB-A587-04D037A18ED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57427-B8C1-46CB-BE0B-03D044667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/>
              <a:buChar char="q"/>
            </a:pP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Testing PowerPoint testing </a:t>
            </a:r>
            <a:r>
              <a:rPr lang="en-US" dirty="0" err="1" smtClean="0"/>
              <a:t>powerpoint</a:t>
            </a:r>
            <a:r>
              <a:rPr lang="en-US" dirty="0" smtClean="0"/>
              <a:t> and testing </a:t>
            </a:r>
            <a:r>
              <a:rPr lang="en-US" dirty="0" err="1" smtClean="0"/>
              <a:t>powerpoint</a:t>
            </a:r>
            <a:endParaRPr lang="en-US" dirty="0" smtClean="0"/>
          </a:p>
          <a:p>
            <a:r>
              <a:rPr lang="en-US" dirty="0"/>
              <a:t>Testing PowerPoint testing </a:t>
            </a:r>
            <a:r>
              <a:rPr lang="en-US" dirty="0" err="1"/>
              <a:t>powerpoint</a:t>
            </a:r>
            <a:r>
              <a:rPr lang="en-US" dirty="0"/>
              <a:t> and testing </a:t>
            </a:r>
            <a:r>
              <a:rPr lang="en-US" dirty="0" err="1"/>
              <a:t>powerpoint</a:t>
            </a:r>
            <a:endParaRPr lang="en-US" dirty="0"/>
          </a:p>
          <a:p>
            <a:r>
              <a:rPr lang="en-US" dirty="0"/>
              <a:t>Testing PowerPoint testing </a:t>
            </a:r>
            <a:r>
              <a:rPr lang="en-US" dirty="0" err="1"/>
              <a:t>powerpoint</a:t>
            </a:r>
            <a:r>
              <a:rPr lang="en-US" dirty="0"/>
              <a:t> and testing </a:t>
            </a:r>
            <a:r>
              <a:rPr lang="en-US" dirty="0" err="1"/>
              <a:t>powerpoint</a:t>
            </a:r>
            <a:endParaRPr lang="en-US" dirty="0"/>
          </a:p>
          <a:p>
            <a:r>
              <a:rPr lang="en-US" dirty="0"/>
              <a:t>Testing PowerPoint testing </a:t>
            </a:r>
            <a:r>
              <a:rPr lang="en-US" dirty="0" err="1"/>
              <a:t>powerpoint</a:t>
            </a:r>
            <a:r>
              <a:rPr lang="en-US" dirty="0"/>
              <a:t> and testing </a:t>
            </a:r>
            <a:r>
              <a:rPr lang="en-US" dirty="0" err="1"/>
              <a:t>powerpoint</a:t>
            </a:r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 txBox="1"/>
          <p:nvPr/>
        </p:nvSpPr>
        <p:spPr>
          <a:xfrm>
            <a:off x="1143000" y="6172200"/>
            <a:ext cx="5540299" cy="369332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Type paragraph in body placeholders with default bullets</a:t>
            </a:r>
            <a:endParaRPr lang="en-US" dirty="0"/>
          </a:p>
        </p:txBody>
      </p:sp>
      <p:sp>
        <p:nvSpPr>
          <p:cNvPr id="7" name="Rectangle 6"/>
          <p:cNvSpPr txBox="1"/>
          <p:nvPr/>
        </p:nvSpPr>
        <p:spPr>
          <a:xfrm>
            <a:off x="5791200" y="533401"/>
            <a:ext cx="2362200" cy="646331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bullet in title placeholder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28600" y="685800"/>
            <a:ext cx="4724400" cy="3048000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</a:p>
          <a:p>
            <a:pPr algn="ctr">
              <a:buFont typeface="Wingdings"/>
              <a:buChar char="ü"/>
            </a:pP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5" name="Rectangle 4"/>
          <p:cNvSpPr txBox="1"/>
          <p:nvPr/>
        </p:nvSpPr>
        <p:spPr>
          <a:xfrm>
            <a:off x="381000" y="4038600"/>
            <a:ext cx="358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v"/>
            </a:pPr>
            <a:r>
              <a:rPr lang="en-US" dirty="0" smtClean="0"/>
              <a:t>English text</a:t>
            </a:r>
          </a:p>
          <a:p>
            <a:pPr>
              <a:buFont typeface="Wingdings"/>
              <a:buChar char="v"/>
            </a:pPr>
            <a:r>
              <a:rPr lang="en-US" dirty="0" smtClean="0"/>
              <a:t>English text</a:t>
            </a:r>
          </a:p>
          <a:p>
            <a:pPr>
              <a:buFont typeface="Wingdings"/>
              <a:buChar char="v"/>
            </a:pPr>
            <a:r>
              <a:rPr lang="en-US" dirty="0"/>
              <a:t>English text</a:t>
            </a:r>
          </a:p>
          <a:p>
            <a:pPr>
              <a:buFont typeface="Wingdings"/>
              <a:buChar char="v"/>
            </a:pPr>
            <a:r>
              <a:rPr lang="en-US" dirty="0"/>
              <a:t>English text</a:t>
            </a:r>
          </a:p>
          <a:p>
            <a:pPr>
              <a:buFont typeface="Wingdings"/>
              <a:buChar char="v"/>
            </a:pPr>
            <a:r>
              <a:rPr lang="en-US" dirty="0"/>
              <a:t>English text</a:t>
            </a:r>
          </a:p>
          <a:p>
            <a:pPr>
              <a:buFont typeface="Wingdings"/>
              <a:buChar char="v"/>
            </a:pPr>
            <a:r>
              <a:rPr lang="en-US" dirty="0"/>
              <a:t>English text</a:t>
            </a:r>
          </a:p>
          <a:p>
            <a:pPr>
              <a:buFont typeface="Wingdings"/>
              <a:buChar char="v"/>
            </a:pPr>
            <a:r>
              <a:rPr lang="en-US" dirty="0"/>
              <a:t>English text</a:t>
            </a:r>
          </a:p>
          <a:p>
            <a:pPr>
              <a:buFont typeface="Wingdings"/>
              <a:buChar char="v"/>
            </a:pPr>
            <a:r>
              <a:rPr lang="en-US" dirty="0"/>
              <a:t>English text</a:t>
            </a:r>
          </a:p>
          <a:p>
            <a:pPr>
              <a:buFont typeface="Wingdings"/>
              <a:buChar char="v"/>
            </a:pPr>
            <a:endParaRPr lang="en-US" dirty="0"/>
          </a:p>
        </p:txBody>
      </p:sp>
      <p:sp>
        <p:nvSpPr>
          <p:cNvPr id="6" name="Rectangle 5"/>
          <p:cNvSpPr txBox="1"/>
          <p:nvPr/>
        </p:nvSpPr>
        <p:spPr>
          <a:xfrm>
            <a:off x="6161557" y="2133600"/>
            <a:ext cx="2677656" cy="3352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buFont typeface="Courier New"/>
              <a:buChar char="o"/>
            </a:pPr>
            <a:r>
              <a:rPr lang="en-US" dirty="0"/>
              <a:t>English text</a:t>
            </a:r>
          </a:p>
          <a:p>
            <a:pPr>
              <a:buFont typeface="Courier New"/>
              <a:buChar char="o"/>
            </a:pPr>
            <a:r>
              <a:rPr lang="en-US" dirty="0"/>
              <a:t>English text</a:t>
            </a:r>
          </a:p>
          <a:p>
            <a:pPr>
              <a:buFont typeface="Courier New"/>
              <a:buChar char="o"/>
            </a:pPr>
            <a:r>
              <a:rPr lang="en-US" dirty="0"/>
              <a:t>English text</a:t>
            </a:r>
          </a:p>
          <a:p>
            <a:pPr>
              <a:buFont typeface="Courier New"/>
              <a:buChar char="o"/>
            </a:pPr>
            <a:r>
              <a:rPr lang="en-US" dirty="0"/>
              <a:t>English text</a:t>
            </a:r>
          </a:p>
          <a:p>
            <a:pPr>
              <a:buFont typeface="Courier New"/>
              <a:buChar char="o"/>
            </a:pPr>
            <a:r>
              <a:rPr lang="en-US" dirty="0"/>
              <a:t>English text</a:t>
            </a:r>
          </a:p>
          <a:p>
            <a:pPr>
              <a:buFont typeface="Courier New"/>
              <a:buChar char="o"/>
            </a:pPr>
            <a:r>
              <a:rPr lang="en-US" dirty="0"/>
              <a:t>English text</a:t>
            </a:r>
          </a:p>
          <a:p>
            <a:pPr>
              <a:buFont typeface="Courier New"/>
              <a:buChar char="o"/>
            </a:pPr>
            <a:r>
              <a:rPr lang="en-US" dirty="0"/>
              <a:t>English text</a:t>
            </a:r>
          </a:p>
          <a:p>
            <a:pPr>
              <a:buFont typeface="Courier New"/>
              <a:buChar char="o"/>
            </a:pPr>
            <a:r>
              <a:rPr lang="en-US" dirty="0"/>
              <a:t>English text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7" name="Rectangle 6"/>
          <p:cNvSpPr txBox="1"/>
          <p:nvPr/>
        </p:nvSpPr>
        <p:spPr>
          <a:xfrm>
            <a:off x="2438400" y="5562600"/>
            <a:ext cx="2133600" cy="646331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bullets on text in horizontal textbox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3886200"/>
            <a:ext cx="2133600" cy="646331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bullets on text in vertical textbox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990600"/>
            <a:ext cx="2133600" cy="646331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bullets on text in shape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pPr marL="628650" indent="-628650">
              <a:buFont typeface="+mj-lt"/>
              <a:buAutoNum type="arabicPeriod"/>
            </a:pP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628650" indent="-628650">
              <a:buFont typeface="+mj-lt"/>
              <a:buAutoNum type="alphaUcPeriod"/>
            </a:pPr>
            <a:r>
              <a:rPr lang="en-US" dirty="0" smtClean="0"/>
              <a:t>Apply bullets</a:t>
            </a:r>
          </a:p>
          <a:p>
            <a:pPr marL="628650" indent="-628650">
              <a:buFont typeface="+mj-lt"/>
              <a:buAutoNum type="alphaUcPeriod"/>
            </a:pPr>
            <a:r>
              <a:rPr lang="en-US" dirty="0" smtClean="0"/>
              <a:t>Apply </a:t>
            </a:r>
            <a:r>
              <a:rPr lang="en-US" dirty="0"/>
              <a:t>bullets</a:t>
            </a:r>
          </a:p>
          <a:p>
            <a:pPr marL="628650" indent="-628650">
              <a:buFont typeface="+mj-lt"/>
              <a:buAutoNum type="alphaUcPeriod"/>
            </a:pPr>
            <a:r>
              <a:rPr lang="en-US" dirty="0"/>
              <a:t>Apply bullets</a:t>
            </a:r>
          </a:p>
          <a:p>
            <a:pPr marL="628650" indent="-628650">
              <a:buFont typeface="+mj-lt"/>
              <a:buAutoNum type="alphaUcPeriod"/>
            </a:pPr>
            <a:r>
              <a:rPr lang="en-US" dirty="0"/>
              <a:t>Apply bullets</a:t>
            </a:r>
          </a:p>
          <a:p>
            <a:pPr marL="628650" indent="-628650">
              <a:buFont typeface="+mj-lt"/>
              <a:buAutoNum type="alphaUcPeriod"/>
            </a:pPr>
            <a:r>
              <a:rPr lang="en-US" dirty="0"/>
              <a:t>Apply bullets</a:t>
            </a:r>
          </a:p>
          <a:p>
            <a:pPr marL="628650" indent="-628650">
              <a:buFont typeface="+mj-lt"/>
              <a:buAutoNum type="alphaUcPeriod"/>
            </a:pPr>
            <a:r>
              <a:rPr lang="en-US" dirty="0"/>
              <a:t>Apply bullets</a:t>
            </a:r>
          </a:p>
          <a:p>
            <a:pPr marL="628650" indent="-628650">
              <a:buFont typeface="+mj-lt"/>
              <a:buAutoNum type="alphaUcPeriod"/>
            </a:pPr>
            <a:endParaRPr lang="en-US" dirty="0"/>
          </a:p>
        </p:txBody>
      </p:sp>
      <p:sp>
        <p:nvSpPr>
          <p:cNvPr id="7" name="Shape 6"/>
          <p:cNvSpPr/>
          <p:nvPr/>
        </p:nvSpPr>
        <p:spPr>
          <a:xfrm>
            <a:off x="685800" y="2057400"/>
            <a:ext cx="2819400" cy="4495800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28650" indent="-628650" algn="ctr">
              <a:buFont typeface="+mj-lt"/>
              <a:buAutoNum type="romanLcPeriod"/>
            </a:pPr>
            <a:r>
              <a:rPr lang="en-US" dirty="0" smtClean="0"/>
              <a:t>Apply bullet</a:t>
            </a:r>
          </a:p>
          <a:p>
            <a:pPr marL="628650" indent="-628650" algn="ctr">
              <a:buFont typeface="+mj-lt"/>
              <a:buAutoNum type="romanLcPeriod"/>
            </a:pPr>
            <a:r>
              <a:rPr lang="en-US" dirty="0" smtClean="0"/>
              <a:t>Apply bullet</a:t>
            </a:r>
          </a:p>
          <a:p>
            <a:pPr marL="628650" indent="-628650" algn="ctr">
              <a:buFont typeface="+mj-lt"/>
              <a:buAutoNum type="romanLcPeriod"/>
            </a:pPr>
            <a:r>
              <a:rPr lang="en-US" dirty="0" smtClean="0"/>
              <a:t>Apply bullet</a:t>
            </a:r>
            <a:endParaRPr lang="en-US" dirty="0"/>
          </a:p>
        </p:txBody>
      </p:sp>
      <p:sp>
        <p:nvSpPr>
          <p:cNvPr id="8" name="Rectangle 7"/>
          <p:cNvSpPr txBox="1"/>
          <p:nvPr/>
        </p:nvSpPr>
        <p:spPr>
          <a:xfrm>
            <a:off x="3429000" y="3886200"/>
            <a:ext cx="1784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628650">
              <a:buFont typeface="+mj-lt"/>
              <a:buAutoNum type="alphaLcParenR"/>
            </a:pPr>
            <a:r>
              <a:rPr lang="en-US" dirty="0" smtClean="0"/>
              <a:t>Testing</a:t>
            </a:r>
          </a:p>
          <a:p>
            <a:pPr marL="628650" indent="-628650">
              <a:buFont typeface="+mj-lt"/>
              <a:buAutoNum type="alphaLcParenR"/>
            </a:pPr>
            <a:r>
              <a:rPr lang="en-US" dirty="0" smtClean="0"/>
              <a:t>Testing</a:t>
            </a:r>
          </a:p>
          <a:p>
            <a:pPr marL="628650" indent="-628650">
              <a:buFont typeface="+mj-lt"/>
              <a:buAutoNum type="alphaLcParenR"/>
            </a:pPr>
            <a:r>
              <a:rPr lang="en-US" dirty="0" smtClean="0"/>
              <a:t>Testing</a:t>
            </a:r>
          </a:p>
          <a:p>
            <a:pPr marL="628650" indent="-628650">
              <a:buFont typeface="+mj-lt"/>
              <a:buAutoNum type="alphaLcParenR"/>
            </a:pPr>
            <a:r>
              <a:rPr lang="en-US" dirty="0" smtClean="0"/>
              <a:t>Testing</a:t>
            </a:r>
          </a:p>
          <a:p>
            <a:pPr marL="628650" indent="-628650">
              <a:buFont typeface="+mj-lt"/>
              <a:buAutoNum type="alphaLcParenR"/>
            </a:pPr>
            <a:r>
              <a:rPr lang="en-US" dirty="0" smtClean="0"/>
              <a:t>Testing</a:t>
            </a:r>
          </a:p>
          <a:p>
            <a:pPr marL="628650" indent="-628650">
              <a:buFont typeface="+mj-lt"/>
              <a:buAutoNum type="alphaLcParenR"/>
            </a:pP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6" name="Rectangle 5"/>
          <p:cNvSpPr txBox="1"/>
          <p:nvPr/>
        </p:nvSpPr>
        <p:spPr>
          <a:xfrm>
            <a:off x="228600" y="533400"/>
            <a:ext cx="2123658" cy="1447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628650" indent="-628650">
              <a:buFont typeface="+mj-lt"/>
              <a:buAutoNum type="romanUcPeriod"/>
            </a:pPr>
            <a:r>
              <a:rPr lang="en-US" dirty="0" smtClean="0"/>
              <a:t>Vertical text</a:t>
            </a:r>
          </a:p>
          <a:p>
            <a:pPr marL="628650" indent="-628650">
              <a:buFont typeface="+mj-lt"/>
              <a:buAutoNum type="romanUcPeriod"/>
            </a:pPr>
            <a:r>
              <a:rPr lang="en-US" dirty="0"/>
              <a:t>Vertical text</a:t>
            </a:r>
          </a:p>
          <a:p>
            <a:pPr marL="628650" indent="-628650">
              <a:buFont typeface="+mj-lt"/>
              <a:buAutoNum type="romanUcPeriod"/>
            </a:pPr>
            <a:r>
              <a:rPr lang="en-US" dirty="0"/>
              <a:t>Vertical text</a:t>
            </a:r>
          </a:p>
          <a:p>
            <a:pPr marL="628650" indent="-628650">
              <a:buFont typeface="+mj-lt"/>
              <a:buAutoNum type="romanUcPeriod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3505200"/>
            <a:ext cx="2133600" cy="923330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number bullets on text in shape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86200" y="5638800"/>
            <a:ext cx="2133600" cy="923330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number bullets on text in horizontal textbox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2057400"/>
            <a:ext cx="2133600" cy="923330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number bullets on text in vertical textbox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00800" y="4724400"/>
            <a:ext cx="2133600" cy="1200329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number bullets on text in vertical title placeholder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77000" y="685800"/>
            <a:ext cx="2133600" cy="1200329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Apply number bullets on text in vertical body placeholder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Indent level testing</a:t>
            </a:r>
          </a:p>
          <a:p>
            <a:pPr lvl="1"/>
            <a:r>
              <a:rPr lang="en-US" dirty="0"/>
              <a:t>Indent level testing</a:t>
            </a:r>
          </a:p>
          <a:p>
            <a:pPr lvl="2"/>
            <a:r>
              <a:rPr lang="en-US" dirty="0"/>
              <a:t>Indent level testing</a:t>
            </a:r>
          </a:p>
          <a:p>
            <a:pPr lvl="3"/>
            <a:r>
              <a:rPr lang="en-US" dirty="0"/>
              <a:t>Indent level testing</a:t>
            </a:r>
          </a:p>
          <a:p>
            <a:pPr lvl="4"/>
            <a:r>
              <a:rPr lang="en-US" dirty="0"/>
              <a:t>Indent level testing</a:t>
            </a:r>
          </a:p>
          <a:p>
            <a:pPr lvl="5"/>
            <a:r>
              <a:rPr lang="en-US" dirty="0"/>
              <a:t>Indent level testing</a:t>
            </a:r>
          </a:p>
          <a:p>
            <a:pPr lvl="6"/>
            <a:r>
              <a:rPr lang="en-US" dirty="0"/>
              <a:t>Indent level testing</a:t>
            </a:r>
          </a:p>
          <a:p>
            <a:pPr lvl="7"/>
            <a:r>
              <a:rPr lang="en-US" dirty="0"/>
              <a:t>Indent level testing</a:t>
            </a:r>
          </a:p>
          <a:p>
            <a:pPr lvl="8"/>
            <a:r>
              <a:rPr lang="en-US" dirty="0"/>
              <a:t>Indent level testing</a:t>
            </a:r>
          </a:p>
          <a:p>
            <a:pPr lvl="8"/>
            <a:r>
              <a:rPr lang="en-US" dirty="0"/>
              <a:t>Indent level testing</a:t>
            </a:r>
          </a:p>
          <a:p>
            <a:pPr lvl="8"/>
            <a:r>
              <a:rPr lang="en-US" dirty="0"/>
              <a:t>Indent level testing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286000"/>
            <a:ext cx="2883877" cy="646330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  <a:ea typeface="+mn-ea"/>
                <a:cs typeface="+mn-cs"/>
              </a:rPr>
              <a:t>Enter text and increase indent for each paragraph up to 9</a:t>
            </a:r>
            <a:r>
              <a:rPr lang="en-US" sz="1200" baseline="30000" dirty="0" smtClean="0">
                <a:latin typeface="+mn-lt"/>
                <a:ea typeface="+mn-ea"/>
                <a:cs typeface="+mn-cs"/>
              </a:rPr>
              <a:t>th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 level.  Bullet style follow master slide</a:t>
            </a:r>
            <a:endParaRPr lang="en-US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8650" indent="-628650">
              <a:buFont typeface="+mj-lt"/>
              <a:buAutoNum type="arabicPeriod"/>
            </a:pPr>
            <a:r>
              <a:rPr lang="en-US" dirty="0" smtClean="0"/>
              <a:t>Number bullets</a:t>
            </a:r>
          </a:p>
          <a:p>
            <a:pPr marL="1028700" lvl="1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1428750" lvl="2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1885950" lvl="3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2343150" lvl="4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2800350" lvl="5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3257550" lvl="6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3714750" lvl="7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4171950" lvl="8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4171950" lvl="8" indent="-628650">
              <a:buFont typeface="+mj-lt"/>
              <a:buAutoNum type="arabicPeriod"/>
            </a:pPr>
            <a:r>
              <a:rPr lang="en-US" dirty="0"/>
              <a:t>Number bullets</a:t>
            </a:r>
          </a:p>
          <a:p>
            <a:pPr marL="628650" indent="-6286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2209800"/>
            <a:ext cx="2883877" cy="646330"/>
          </a:xfrm>
          <a:prstGeom prst="rect">
            <a:avLst/>
          </a:prstGeom>
          <a:solidFill>
            <a:schemeClr val="accent6">
              <a:tint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  <a:ea typeface="+mn-ea"/>
                <a:cs typeface="+mn-cs"/>
              </a:rPr>
              <a:t>Enter text and increase indent for each paragraph up to </a:t>
            </a:r>
            <a:r>
              <a:rPr lang="en-US" sz="1200" dirty="0"/>
              <a:t>9</a:t>
            </a:r>
            <a:r>
              <a:rPr lang="en-US" sz="1200" baseline="30000" dirty="0" smtClean="0">
                <a:latin typeface="+mn-lt"/>
                <a:ea typeface="+mn-ea"/>
                <a:cs typeface="+mn-cs"/>
              </a:rPr>
              <a:t>th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 level.  Apply numbering via numbering button in ribbon</a:t>
            </a:r>
            <a:endParaRPr lang="en-US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4038600" cy="4525963"/>
          </a:xfrm>
        </p:spPr>
        <p:txBody>
          <a:bodyPr/>
          <a:lstStyle/>
          <a:p>
            <a:pPr>
              <a:buSzPct val="240000"/>
              <a:buFont typeface="Wingdings"/>
              <a:buChar char="Ø"/>
            </a:pPr>
            <a:r>
              <a:rPr lang="en-US" dirty="0" smtClean="0"/>
              <a:t>Bullet size 240%</a:t>
            </a:r>
          </a:p>
          <a:p>
            <a:pPr>
              <a:buClr>
                <a:schemeClr val="tx2">
                  <a:shade val="75000"/>
                </a:schemeClr>
              </a:buClr>
              <a:buFont typeface="Wingdings"/>
              <a:buChar char="Ø"/>
            </a:pPr>
            <a:r>
              <a:rPr lang="en-US" dirty="0" smtClean="0"/>
              <a:t>Bullet color is blue</a:t>
            </a:r>
          </a:p>
          <a:p>
            <a:pPr>
              <a:buFont typeface="Wingdings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Apply text color</a:t>
            </a:r>
          </a:p>
          <a:p>
            <a:pPr>
              <a:buFont typeface="Wingdings"/>
              <a:buChar char="Ø"/>
            </a:pPr>
            <a:r>
              <a:rPr lang="en-US" dirty="0" smtClean="0"/>
              <a:t>Regular text and bullet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628650" indent="-628650">
              <a:buFontTx/>
              <a:buBlip>
                <a:blip r:embed="rId2"/>
              </a:buBlip>
            </a:pPr>
            <a:r>
              <a:rPr lang="en-US" dirty="0" smtClean="0"/>
              <a:t>Picture bullet</a:t>
            </a:r>
          </a:p>
          <a:p>
            <a:pPr marL="628650" indent="-628650">
              <a:buFont typeface="Calibri"/>
              <a:buChar char="€"/>
            </a:pPr>
            <a:r>
              <a:rPr lang="en-US" dirty="0" smtClean="0"/>
              <a:t>Character bullet</a:t>
            </a:r>
          </a:p>
          <a:p>
            <a:pPr marL="628650" indent="-628650">
              <a:buSzPct val="78000"/>
              <a:buFont typeface="+mj-lt"/>
              <a:buAutoNum type="romanLcPeriod"/>
            </a:pPr>
            <a:r>
              <a:rPr lang="en-US" dirty="0" smtClean="0"/>
              <a:t>Number bullet with different size</a:t>
            </a:r>
          </a:p>
          <a:p>
            <a:pPr marL="628650" indent="-628650">
              <a:buClr>
                <a:schemeClr val="accent4">
                  <a:shade val="75000"/>
                </a:schemeClr>
              </a:buClr>
              <a:buFont typeface="+mj-lt"/>
              <a:buAutoNum type="romanLcPeriod"/>
            </a:pPr>
            <a:r>
              <a:rPr lang="en-US" dirty="0" smtClean="0"/>
              <a:t>Number bullet with different color</a:t>
            </a:r>
          </a:p>
          <a:p>
            <a:pPr marL="628650" indent="-628650">
              <a:buFont typeface="+mj-lt"/>
              <a:buAutoNum type="romanLcPeriod"/>
            </a:pPr>
            <a:r>
              <a:rPr lang="en-US" dirty="0" smtClean="0"/>
              <a:t>Regular number bullet and text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000" lnSpcReduction="20000"/>
          </a:bodyPr>
          <a:lstStyle/>
          <a:p>
            <a:pPr>
              <a:buFont typeface="Wingdings"/>
              <a:buChar char="q"/>
            </a:pPr>
            <a:r>
              <a:rPr lang="en-US" dirty="0" smtClean="0"/>
              <a:t>Apply bullet on this placeholder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sz="half" idx="2"/>
          </p:nvPr>
        </p:nvSpPr>
        <p:spPr>
          <a:xfrm>
            <a:off x="533400" y="2133600"/>
            <a:ext cx="4040188" cy="3951288"/>
          </a:xfrm>
        </p:spPr>
        <p:txBody>
          <a:bodyPr vert="eaVert"/>
          <a:lstStyle/>
          <a:p>
            <a:pPr>
              <a:buFont typeface="Wingdings"/>
              <a:buChar char="v"/>
            </a:pPr>
            <a:r>
              <a:rPr lang="en-US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Wordart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 on bullet and text</a:t>
            </a:r>
          </a:p>
          <a:p>
            <a:pPr>
              <a:buFont typeface="Wingdings"/>
              <a:buChar char="v"/>
            </a:pPr>
            <a:r>
              <a:rPr lang="en-US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Wordart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 on bullet and text</a:t>
            </a:r>
          </a:p>
          <a:p>
            <a:pPr>
              <a:buFont typeface="Wingdings"/>
              <a:buChar char="v"/>
            </a:pPr>
            <a:r>
              <a:rPr lang="en-US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Wordart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 on bullet and text</a:t>
            </a:r>
          </a:p>
          <a:p>
            <a:pPr>
              <a:buFont typeface="Wingdings"/>
              <a:buChar char="v"/>
            </a:pPr>
            <a:r>
              <a:rPr lang="en-US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Wordart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 on bullet and text</a:t>
            </a:r>
          </a:p>
          <a:p>
            <a:pPr>
              <a:buFont typeface="Wingdings"/>
              <a:buChar char="v"/>
            </a:pPr>
            <a:r>
              <a:rPr lang="en-US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Wordart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 on bullet and text</a:t>
            </a:r>
          </a:p>
          <a:p>
            <a:pPr>
              <a:buFont typeface="Wingdings"/>
              <a:buChar char="v"/>
            </a:pPr>
            <a:r>
              <a:rPr lang="en-US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Wordart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 on bullet and text</a:t>
            </a:r>
          </a:p>
          <a:p>
            <a:pPr>
              <a:buFont typeface="Wingdings"/>
              <a:buChar char="v"/>
            </a:pPr>
            <a:r>
              <a:rPr lang="en-US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Wordart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tint val="10000"/>
                  </a:schemeClr>
                </a:solidFill>
                <a:effectLst>
                  <a:outerShdw blurRad="50000" dist="50000" dir="5400000" algn="tl">
                    <a:srgbClr val="000000">
                      <a:alpha val="30000"/>
                    </a:srgbClr>
                  </a:outerShdw>
                </a:effectLst>
              </a:rPr>
              <a:t> on bullet and text</a:t>
            </a:r>
          </a:p>
          <a:p>
            <a:pPr>
              <a:buFont typeface="Wingdings"/>
              <a:buChar char="v"/>
            </a:pPr>
            <a:endParaRPr lang="en-US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tint val="10000"/>
                </a:schemeClr>
              </a:solidFill>
              <a:effectLst>
                <a:outerShdw blurRad="50000" dist="50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000" lnSpcReduction="20000"/>
          </a:bodyPr>
          <a:lstStyle/>
          <a:p>
            <a:pPr marL="628650" indent="-628650">
              <a:buFont typeface="+mj-lt"/>
              <a:buAutoNum type="alphaLcParenR"/>
            </a:pPr>
            <a:r>
              <a:rPr lang="en-US" dirty="0" smtClean="0"/>
              <a:t>Apply number bullet on this placeholder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000"/>
          </a:bodyPr>
          <a:lstStyle/>
          <a:p>
            <a:pPr marL="1543050" lvl="2" indent="-628650">
              <a:buFont typeface="+mj-lt"/>
              <a:buAutoNum type="alphaLcPeriod"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Indent level, start at 1</a:t>
            </a:r>
          </a:p>
          <a:p>
            <a:pPr marL="1085850" lvl="1" indent="-628650">
              <a:buFont typeface="+mj-lt"/>
              <a:buAutoNum type="alphaLcPeriod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Indent </a:t>
            </a:r>
            <a:r>
              <a:rPr lang="en-US" dirty="0"/>
              <a:t>level, start </a:t>
            </a:r>
            <a:r>
              <a:rPr lang="en-US" dirty="0" smtClean="0"/>
              <a:t>at 1</a:t>
            </a:r>
            <a:endParaRPr lang="en-US" dirty="0"/>
          </a:p>
          <a:p>
            <a:pPr marL="628650" indent="-628650">
              <a:buFont typeface="+mj-lt"/>
              <a:buAutoNum type="alphaLcPeriod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Indent </a:t>
            </a:r>
            <a:r>
              <a:rPr lang="en-US" dirty="0"/>
              <a:t>level, start </a:t>
            </a:r>
            <a:r>
              <a:rPr lang="en-US" dirty="0" smtClean="0"/>
              <a:t>at 1</a:t>
            </a:r>
            <a:endParaRPr lang="en-US" dirty="0"/>
          </a:p>
          <a:p>
            <a:pPr marL="2000250" lvl="3" indent="-628650">
              <a:buFont typeface="+mj-lt"/>
              <a:buAutoNum type="alphaLcPeriod"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Indent </a:t>
            </a:r>
            <a:r>
              <a:rPr lang="en-US" dirty="0"/>
              <a:t>level, start </a:t>
            </a:r>
            <a:r>
              <a:rPr lang="en-US" dirty="0" smtClean="0"/>
              <a:t>at 1</a:t>
            </a:r>
            <a:endParaRPr lang="en-US" dirty="0"/>
          </a:p>
          <a:p>
            <a:pPr marL="1085850" lvl="1" indent="-628650">
              <a:buFont typeface="+mj-lt"/>
              <a:buAutoNum type="alphaLcPeriod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Indent </a:t>
            </a:r>
            <a:r>
              <a:rPr lang="en-US" dirty="0"/>
              <a:t>level, start </a:t>
            </a:r>
            <a:r>
              <a:rPr lang="en-US" dirty="0" smtClean="0"/>
              <a:t>at 1</a:t>
            </a:r>
            <a:endParaRPr lang="en-US" dirty="0"/>
          </a:p>
          <a:p>
            <a:pPr marL="2914650" lvl="5" indent="-628650">
              <a:buFont typeface="+mj-lt"/>
              <a:buAutoNum type="alphaLcPeriod"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Indent </a:t>
            </a:r>
            <a:r>
              <a:rPr lang="en-US" dirty="0"/>
              <a:t>level, start </a:t>
            </a:r>
            <a:r>
              <a:rPr lang="en-US" dirty="0" smtClean="0"/>
              <a:t>at 1</a:t>
            </a:r>
            <a:endParaRPr lang="en-US" dirty="0"/>
          </a:p>
          <a:p>
            <a:pPr marL="628650" indent="-628650">
              <a:buFont typeface="+mj-lt"/>
              <a:buAutoNum type="alphaLcPeriod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Indent </a:t>
            </a:r>
            <a:r>
              <a:rPr lang="en-US" dirty="0"/>
              <a:t>level, start </a:t>
            </a:r>
            <a:r>
              <a:rPr lang="en-US" dirty="0" smtClean="0"/>
              <a:t>at 2</a:t>
            </a:r>
            <a:endParaRPr lang="en-US" dirty="0"/>
          </a:p>
          <a:p>
            <a:pPr marL="1543050" lvl="2" indent="-628650">
              <a:buFont typeface="+mj-lt"/>
              <a:buAutoNum type="alphaLcPeriod"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Indent </a:t>
            </a:r>
            <a:r>
              <a:rPr lang="en-US" dirty="0"/>
              <a:t>level, start </a:t>
            </a:r>
            <a:r>
              <a:rPr lang="en-US" dirty="0" smtClean="0"/>
              <a:t>at 1</a:t>
            </a:r>
            <a:endParaRPr lang="en-US" dirty="0"/>
          </a:p>
          <a:p>
            <a:pPr marL="1543050" lvl="2" indent="-628650">
              <a:buFont typeface="+mj-lt"/>
              <a:buAutoNum type="alphaLcPeriod"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Indent </a:t>
            </a:r>
            <a:r>
              <a:rPr lang="en-US" dirty="0"/>
              <a:t>level, start </a:t>
            </a:r>
            <a:r>
              <a:rPr lang="en-US" dirty="0" smtClean="0"/>
              <a:t>at 2</a:t>
            </a:r>
            <a:endParaRPr lang="en-US" dirty="0"/>
          </a:p>
          <a:p>
            <a:pPr marL="628650" indent="-628650">
              <a:buFont typeface="+mj-lt"/>
              <a:buAutoNum type="alphaLcPeriod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410</Words>
  <Application>Microsoft Office PowerPoint</Application>
  <PresentationFormat>On-screen Show (4:3)</PresentationFormat>
  <Paragraphs>110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test</vt:lpstr>
      <vt:lpstr>Slide 2</vt:lpstr>
      <vt:lpstr>Testing</vt:lpstr>
      <vt:lpstr>Slide 4</vt:lpstr>
      <vt:lpstr>Slide 5</vt:lpstr>
      <vt:lpstr>Slide 6</vt:lpstr>
      <vt:lpstr>Slide 7</vt:lpstr>
    </vt:vector>
  </TitlesOfParts>
  <Company>PGSLAB-TAB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/>
  <cp:lastModifiedBy/>
  <cp:revision>9</cp:revision>
  <dcterms:created xsi:type="dcterms:W3CDTF">2006-05-30T06:16:22Z</dcterms:created>
  <dcterms:modified xsi:type="dcterms:W3CDTF">2006-11-03T19:15:39Z</dcterms:modified>
</cp:coreProperties>
</file>